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BC5F4-6991-4818-84DE-F9032CDCF508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A3831-DB5D-4769-963E-D687AAE489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41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34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35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624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27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31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73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582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20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922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48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42D5-A7BA-437B-B6C8-56A07BA99FCA}" type="datetimeFigureOut">
              <a:rPr lang="pt-BR" smtClean="0"/>
              <a:t>02/05/2022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F8FA2-4863-49B9-98EE-574F0F38C7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78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2187A-53CA-4772-B4E6-92EF03C30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7947" y="2155321"/>
            <a:ext cx="7315201" cy="1570916"/>
          </a:xfrm>
        </p:spPr>
        <p:txBody>
          <a:bodyPr>
            <a:norm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 TÍTULO DO TRABALHO TÍTULO DO TRABALHO TÍTULO DO TRABALHO TÍTULO DO TRABALHO TÍTULO DO TRABALHO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BE36D-3D6B-4AFD-9CB0-4F97D80CB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8339" y="4045310"/>
            <a:ext cx="6834809" cy="1887571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/>
              <a:t>Autor 1, </a:t>
            </a:r>
            <a:r>
              <a:rPr lang="pt-BR" sz="7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Principal Sublinhado</a:t>
            </a: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e-mail do autor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Coautor1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Coautor2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Coautor3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Coautor4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Coautor5</a:t>
            </a:r>
            <a:r>
              <a:rPr lang="pt-BR" sz="7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Vínculo Institucional; 2. Vínculo Institucional</a:t>
            </a:r>
            <a:endParaRPr lang="pt-BR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1F1D23F-14BB-44DF-825F-A2C49756CA0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372" y="6051929"/>
            <a:ext cx="1304925" cy="725805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31AFFF87-C9E1-47CA-A35B-410CF31DCB7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166" y="6220204"/>
            <a:ext cx="1362075" cy="495300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44BA2015-B1F8-414B-83EF-CCB00E236ECA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656" y="6535799"/>
            <a:ext cx="1461770" cy="241935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2B25BF96-73ED-4BC5-84F3-AEEBDB19563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756" y="6251954"/>
            <a:ext cx="755650" cy="291465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5C9FFB16-2531-44A2-B406-0DB668263FC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581" y="6220204"/>
            <a:ext cx="615315" cy="615315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F328AC5D-F53F-4C14-80B3-D7DC71CB81CF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58" y="6103047"/>
            <a:ext cx="506730" cy="506730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FDD6D611-D2F0-4DE1-854A-EE343E33E52B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642" y="6656766"/>
            <a:ext cx="956310" cy="13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5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80054-41B5-414D-8794-0185FE63A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A45CB-B3BA-4F75-A54F-077AA1D88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62C7A79-F485-4CDB-AC82-8429F442EC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0752"/>
            <a:ext cx="2616711" cy="60424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C05DEC5-3FDA-4B4C-81F6-067C3A3B661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489" y="6147602"/>
            <a:ext cx="506730" cy="50673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49AEA46-8E30-490B-9854-C70B7E826E7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73" y="6701321"/>
            <a:ext cx="956310" cy="13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5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42</Words>
  <Application>Microsoft Office PowerPoint</Application>
  <PresentationFormat>Apresentação na tela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TÍTULO DO TRABALHO TÍTULO DO TRABALHO TÍTULO DO TRABALHO TÍTULO DO TRABALHO TÍTULO DO TRABALHO TÍTULO DO TRABALHO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GICA</dc:creator>
  <cp:lastModifiedBy>Adriana Nogueira</cp:lastModifiedBy>
  <cp:revision>4</cp:revision>
  <dcterms:created xsi:type="dcterms:W3CDTF">2018-08-17T21:29:03Z</dcterms:created>
  <dcterms:modified xsi:type="dcterms:W3CDTF">2022-05-02T13:25:53Z</dcterms:modified>
</cp:coreProperties>
</file>